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4" r:id="rId11"/>
    <p:sldId id="272" r:id="rId12"/>
    <p:sldId id="264" r:id="rId13"/>
    <p:sldId id="265" r:id="rId14"/>
    <p:sldId id="266" r:id="rId15"/>
    <p:sldId id="275" r:id="rId16"/>
    <p:sldId id="267" r:id="rId17"/>
    <p:sldId id="268" r:id="rId18"/>
    <p:sldId id="269" r:id="rId19"/>
    <p:sldId id="270" r:id="rId20"/>
    <p:sldId id="271" r:id="rId21"/>
    <p:sldId id="277" r:id="rId22"/>
    <p:sldId id="273" r:id="rId23"/>
  </p:sldIdLst>
  <p:sldSz cx="12192000" cy="6858000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hefeministwire.com/wp-content/uploads/2014/03/Cinderel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3736"/>
            <a:ext cx="6069090" cy="671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69091" y="899160"/>
            <a:ext cx="546149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663" indent="-347663">
              <a:buFont typeface="+mj-lt"/>
              <a:buAutoNum type="arabicPeriod"/>
            </a:pPr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Cendrillon ______ grande.</a:t>
            </a:r>
          </a:p>
          <a:p>
            <a:pPr lvl="1"/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		    (est / a)</a:t>
            </a:r>
          </a:p>
          <a:p>
            <a:pPr lvl="1"/>
            <a:endParaRPr lang="fr-FR" sz="2400" dirty="0" smtClean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marL="347663" indent="-347663">
              <a:buFont typeface="+mj-lt"/>
              <a:buAutoNum type="arabicPeriod"/>
            </a:pPr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Cendrillon ______ belle.</a:t>
            </a:r>
          </a:p>
          <a:p>
            <a:pPr lvl="1"/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		    (est / a)</a:t>
            </a:r>
          </a:p>
          <a:p>
            <a:pPr marL="347663" indent="-347663">
              <a:buFont typeface="+mj-lt"/>
              <a:buAutoNum type="arabicPeriod"/>
            </a:pPr>
            <a:endParaRPr lang="fr-FR" sz="2400" dirty="0" smtClean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marL="347663" indent="-347663">
              <a:buFont typeface="+mj-lt"/>
              <a:buAutoNum type="arabicPeriod"/>
            </a:pPr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Cendrillon ______ les yeux bleus.</a:t>
            </a:r>
          </a:p>
          <a:p>
            <a:pPr lvl="1"/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		    (est / a)</a:t>
            </a:r>
          </a:p>
          <a:p>
            <a:pPr marL="347663" indent="-347663">
              <a:buFont typeface="+mj-lt"/>
              <a:buAutoNum type="arabicPeriod"/>
            </a:pPr>
            <a:endParaRPr lang="fr-FR" sz="2400" dirty="0" smtClean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marL="347663" indent="-347663">
              <a:buFont typeface="+mj-lt"/>
              <a:buAutoNum type="arabicPeriod"/>
            </a:pPr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Cendrillon ______ les cheveux blonds.</a:t>
            </a:r>
          </a:p>
          <a:p>
            <a:pPr lvl="1"/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		   (est / a)</a:t>
            </a:r>
          </a:p>
          <a:p>
            <a:pPr marL="347663" indent="-347663">
              <a:buFont typeface="+mj-lt"/>
              <a:buAutoNum type="arabicPeriod"/>
            </a:pPr>
            <a:endParaRPr lang="fr-FR" sz="2400" dirty="0" smtClean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marL="347663" indent="-347663">
              <a:buFont typeface="+mj-lt"/>
              <a:buAutoNum type="arabicPeriod"/>
            </a:pPr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Cendrillon ______ très gentille.</a:t>
            </a:r>
          </a:p>
          <a:p>
            <a:pPr lvl="1"/>
            <a:r>
              <a:rPr lang="fr-FR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		    (est / a)</a:t>
            </a:r>
            <a:endParaRPr lang="fr-FR" sz="24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775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49" y="1293708"/>
            <a:ext cx="8761413" cy="706964"/>
          </a:xfrm>
        </p:spPr>
        <p:txBody>
          <a:bodyPr/>
          <a:lstStyle/>
          <a:p>
            <a:pPr algn="ctr"/>
            <a: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Ses belles-sœurs sont moches aussi.  Cendrillon est beaucoup plus belle que ses belles-sœurs.  Alors, les belles-sœurs détestent Cendrillon parce qu’elles sont jalouses de sa beauté.</a:t>
            </a:r>
            <a:b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fr-FR" sz="20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5316" y="2603500"/>
            <a:ext cx="4505681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82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La belle-mère méchante force Cendrillon à faire tous les corvées dans la maison.</a:t>
            </a:r>
            <a:b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r>
              <a:rPr lang="fr-FR" sz="20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mean</a:t>
            </a: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fr-FR" sz="20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stopmother</a:t>
            </a: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forces </a:t>
            </a: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Cinderella </a:t>
            </a: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to do all the </a:t>
            </a:r>
            <a:r>
              <a:rPr lang="fr-FR" sz="20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chores</a:t>
            </a:r>
            <a: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in the house.</a:t>
            </a:r>
            <a:br>
              <a:rPr lang="fr-FR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fr-FR" sz="20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3711" y="2808217"/>
            <a:ext cx="2041239" cy="3416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668" y="2508441"/>
            <a:ext cx="3146303" cy="2265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243" y="2791509"/>
            <a:ext cx="2661100" cy="366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38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3882" y="911323"/>
            <a:ext cx="8761413" cy="706964"/>
          </a:xfrm>
        </p:spPr>
        <p:txBody>
          <a:bodyPr/>
          <a:lstStyle/>
          <a:p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Mais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un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soir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elle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va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au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bal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!</a:t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But one evening, she goes to the ball!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919" y="3059112"/>
            <a:ext cx="60864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5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Elle rencontre un prince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charmant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She meets a charming prince.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0623" y="2603500"/>
            <a:ext cx="4555066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2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701" y="724287"/>
            <a:ext cx="8761413" cy="706964"/>
          </a:xfrm>
        </p:spPr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beau,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brun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, et grand.</a:t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n-US" sz="28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2444" y="2678806"/>
            <a:ext cx="4275786" cy="381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37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9" y="815344"/>
            <a:ext cx="9838944" cy="706964"/>
          </a:xfrm>
        </p:spPr>
        <p:txBody>
          <a:bodyPr/>
          <a:lstStyle/>
          <a:p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Ils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dansent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, et le prince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tombe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amoureux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de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They dance and the prince falls in love with Cinderella.</a:t>
            </a:r>
            <a:endParaRPr lang="en-US" sz="28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http://vignette1.wikia.nocookie.net/disney/images/d/d1/Cinderelladance.png/revision/latest?cb=201307150541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583" y="2276856"/>
            <a:ext cx="4425569" cy="442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18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Mais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il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minuit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!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doit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partir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vite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!  </a:t>
            </a:r>
            <a:b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But it is midnight!  </a:t>
            </a:r>
            <a:r>
              <a:rPr lang="en-US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must leave quickly!</a:t>
            </a:r>
            <a:endParaRPr lang="en-US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2459" y="2603500"/>
            <a:ext cx="4251395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76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Elle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perd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sa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chaussure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!</a:t>
            </a:r>
            <a:b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She loses her shoe!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5457" y="2603500"/>
            <a:ext cx="2745398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87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8344" y="1192609"/>
            <a:ext cx="8358023" cy="236946"/>
          </a:xfrm>
        </p:spPr>
        <p:txBody>
          <a:bodyPr/>
          <a:lstStyle/>
          <a:p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Mais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le prince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charmant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intelligent! Il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trouve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sa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chaussure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!</a:t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But Prince Charming is intelligent! He finds her shoe!</a:t>
            </a:r>
            <a:endParaRPr 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6906" y="3011487"/>
            <a:ext cx="4762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25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474" y="703212"/>
            <a:ext cx="8761413" cy="706964"/>
          </a:xfrm>
        </p:spPr>
        <p:txBody>
          <a:bodyPr/>
          <a:lstStyle/>
          <a:p>
            <a:r>
              <a:rPr lang="fr-FR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Ils </a:t>
            </a: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vécurent heureux jusqu'à la fin de leurs jours</a:t>
            </a:r>
            <a:r>
              <a:rPr lang="fr-FR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br>
              <a:rPr lang="fr-FR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fr-FR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They</a:t>
            </a:r>
            <a:r>
              <a:rPr lang="fr-FR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fr-FR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lived</a:t>
            </a:r>
            <a:r>
              <a:rPr lang="fr-FR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fr-FR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happily</a:t>
            </a:r>
            <a:r>
              <a:rPr lang="fr-FR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fr-FR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ever</a:t>
            </a:r>
            <a:r>
              <a:rPr lang="fr-FR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fr-FR" sz="24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after</a:t>
            </a:r>
            <a:r>
              <a:rPr lang="fr-FR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….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1082" y="2316028"/>
            <a:ext cx="4323824" cy="335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0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histoire d’amour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/>
              <a:t>A love story 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1449131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Mettez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en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ordre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Cendrillon rencontre un prince charmant.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Cendrillon doit partir vite!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Ils dansent.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/>
              <a:t>Un soir, Cendrillon va au bal. 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Le prince tombe amoureux de Cendrillon.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Le prince trouve la chaussure de Cendrillon.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b="1" dirty="0" smtClean="0"/>
              <a:t>Cendrillon perd sa chaussure.</a:t>
            </a:r>
          </a:p>
          <a:p>
            <a:pPr marL="457200" indent="-457200">
              <a:buFont typeface="+mj-lt"/>
              <a:buAutoNum type="alphaUcPeriod"/>
            </a:pPr>
            <a:endParaRPr lang="en-US" sz="2400" b="1" dirty="0" smtClean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4534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Des mimes!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lphaUcPeriod"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err="1" smtClean="0"/>
              <a:t>Cendrillon</a:t>
            </a:r>
            <a:r>
              <a:rPr lang="en-US" sz="2400" b="1" dirty="0" smtClean="0"/>
              <a:t> fait </a:t>
            </a:r>
            <a:r>
              <a:rPr lang="en-US" sz="2400" b="1" dirty="0" err="1" smtClean="0"/>
              <a:t>tou</a:t>
            </a:r>
            <a:r>
              <a:rPr lang="en-US" sz="2400" b="1" dirty="0" err="1" smtClean="0"/>
              <a:t>s</a:t>
            </a:r>
            <a:r>
              <a:rPr lang="en-US" sz="2400" b="1" dirty="0" smtClean="0"/>
              <a:t> le </a:t>
            </a:r>
            <a:r>
              <a:rPr lang="en-US" sz="2400" b="1" dirty="0" err="1" smtClean="0"/>
              <a:t>corvées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r>
              <a:rPr lang="en-US" sz="2400" b="1" dirty="0" err="1" smtClean="0"/>
              <a:t>Cendrillon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danse</a:t>
            </a:r>
            <a:r>
              <a:rPr lang="en-US" sz="2400" b="1" dirty="0" smtClean="0"/>
              <a:t> avec le prince.</a:t>
            </a:r>
          </a:p>
          <a:p>
            <a:pPr marL="0" indent="0">
              <a:buNone/>
            </a:pPr>
            <a:r>
              <a:rPr lang="en-US" sz="2400" b="1" dirty="0" smtClean="0"/>
              <a:t>Le prince </a:t>
            </a:r>
            <a:r>
              <a:rPr lang="en-US" sz="2400" b="1" dirty="0" err="1" smtClean="0"/>
              <a:t>tombe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amoureux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Cendrillon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r>
              <a:rPr lang="en-US" sz="2400" b="1" dirty="0" err="1" smtClean="0"/>
              <a:t>Cendrillon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perd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chaussure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r>
              <a:rPr lang="en-US" sz="2400" b="1" dirty="0" smtClean="0"/>
              <a:t>Le prince </a:t>
            </a:r>
            <a:r>
              <a:rPr lang="en-US" sz="2400" b="1" dirty="0" err="1" smtClean="0"/>
              <a:t>trouve</a:t>
            </a:r>
            <a:r>
              <a:rPr lang="en-US" sz="2400" b="1" dirty="0" smtClean="0"/>
              <a:t> la </a:t>
            </a:r>
            <a:r>
              <a:rPr lang="en-US" sz="2400" b="1" dirty="0" err="1" smtClean="0"/>
              <a:t>chaussure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Cendrillon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r>
              <a:rPr lang="en-US" sz="2400" b="1" dirty="0" err="1" smtClean="0"/>
              <a:t>Cendrillon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doit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partir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vite</a:t>
            </a:r>
            <a:r>
              <a:rPr lang="en-US" sz="2400" b="1" dirty="0" smtClean="0"/>
              <a:t>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85987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Répondez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aux questions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Comment </a:t>
            </a:r>
            <a:r>
              <a:rPr lang="en-US" sz="2400" b="1" dirty="0" err="1" smtClean="0"/>
              <a:t>est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Cendrillon</a:t>
            </a:r>
            <a:r>
              <a:rPr lang="en-US" sz="2400" b="1" dirty="0" smtClean="0"/>
              <a:t>?</a:t>
            </a:r>
          </a:p>
          <a:p>
            <a:r>
              <a:rPr lang="en-US" sz="2400" b="1" dirty="0" smtClean="0"/>
              <a:t>Comment </a:t>
            </a:r>
            <a:r>
              <a:rPr lang="en-US" sz="2400" b="1" dirty="0" err="1" smtClean="0"/>
              <a:t>est</a:t>
            </a:r>
            <a:r>
              <a:rPr lang="en-US" sz="2400" b="1" dirty="0" smtClean="0"/>
              <a:t> le prince?</a:t>
            </a:r>
          </a:p>
          <a:p>
            <a:r>
              <a:rPr lang="en-US" sz="2400" b="1" dirty="0" smtClean="0"/>
              <a:t>Comment </a:t>
            </a:r>
            <a:r>
              <a:rPr lang="en-US" sz="2400" b="1" dirty="0" err="1" smtClean="0"/>
              <a:t>est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</a:t>
            </a:r>
            <a:r>
              <a:rPr lang="en-US" sz="2400" b="1" dirty="0" smtClean="0"/>
              <a:t> belle-mere?</a:t>
            </a:r>
          </a:p>
          <a:p>
            <a:r>
              <a:rPr lang="en-US" sz="2400" b="1" dirty="0" smtClean="0"/>
              <a:t>Comment </a:t>
            </a:r>
            <a:r>
              <a:rPr lang="en-US" sz="2400" b="1" dirty="0" err="1" smtClean="0"/>
              <a:t>sont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ses</a:t>
            </a:r>
            <a:r>
              <a:rPr lang="en-US" sz="2400" b="1" dirty="0" smtClean="0"/>
              <a:t> belles-</a:t>
            </a:r>
            <a:r>
              <a:rPr lang="en-US" sz="2400" b="1" dirty="0" err="1" smtClean="0"/>
              <a:t>soeurs</a:t>
            </a:r>
            <a:r>
              <a:rPr lang="en-US" sz="2400" b="1" dirty="0" smtClean="0"/>
              <a:t>?</a:t>
            </a:r>
          </a:p>
          <a:p>
            <a:r>
              <a:rPr lang="en-US" sz="2400" b="1" dirty="0" err="1" smtClean="0"/>
              <a:t>Quand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est-ce</a:t>
            </a:r>
            <a:r>
              <a:rPr lang="en-US" sz="2400" b="1" dirty="0" smtClean="0"/>
              <a:t> que </a:t>
            </a:r>
            <a:r>
              <a:rPr lang="en-US" sz="2400" b="1" dirty="0" err="1" smtClean="0"/>
              <a:t>Cendrillon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va</a:t>
            </a:r>
            <a:r>
              <a:rPr lang="en-US" sz="2400" b="1" dirty="0" smtClean="0"/>
              <a:t> au </a:t>
            </a:r>
            <a:r>
              <a:rPr lang="en-US" sz="2400" b="1" dirty="0" err="1" smtClean="0"/>
              <a:t>bal</a:t>
            </a:r>
            <a:r>
              <a:rPr lang="en-US" sz="2400" b="1" dirty="0" smtClean="0"/>
              <a:t>?</a:t>
            </a:r>
          </a:p>
          <a:p>
            <a:r>
              <a:rPr lang="en-US" sz="2400" b="1" dirty="0" smtClean="0"/>
              <a:t>Qui </a:t>
            </a:r>
            <a:r>
              <a:rPr lang="en-US" sz="2400" b="1" dirty="0" err="1" smtClean="0"/>
              <a:t>est-ce</a:t>
            </a:r>
            <a:r>
              <a:rPr lang="en-US" sz="2400" b="1" dirty="0" smtClean="0"/>
              <a:t> que </a:t>
            </a:r>
            <a:r>
              <a:rPr lang="en-US" sz="2400" b="1" dirty="0" err="1" smtClean="0"/>
              <a:t>Cendrillon</a:t>
            </a:r>
            <a:r>
              <a:rPr lang="en-US" sz="2400" b="1" dirty="0" smtClean="0"/>
              <a:t> rencontre au </a:t>
            </a:r>
            <a:r>
              <a:rPr lang="en-US" sz="2400" b="1" dirty="0" err="1" smtClean="0"/>
              <a:t>bal</a:t>
            </a:r>
            <a:r>
              <a:rPr lang="en-US" sz="2400" b="1" dirty="0" smtClean="0"/>
              <a:t>?</a:t>
            </a:r>
          </a:p>
          <a:p>
            <a:r>
              <a:rPr lang="en-US" sz="2400" b="1" dirty="0" err="1" smtClean="0"/>
              <a:t>Qu’est-ce</a:t>
            </a:r>
            <a:r>
              <a:rPr lang="en-US" sz="2400" b="1" dirty="0" smtClean="0"/>
              <a:t> que le prince </a:t>
            </a:r>
            <a:r>
              <a:rPr lang="en-US" sz="2400" b="1" dirty="0" err="1" smtClean="0"/>
              <a:t>trouve</a:t>
            </a:r>
            <a:r>
              <a:rPr lang="en-US" sz="2400" b="1" dirty="0" smtClean="0"/>
              <a:t>?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4552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49" y="1077578"/>
            <a:ext cx="8761413" cy="706964"/>
          </a:xfrm>
        </p:spPr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La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princesse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s’appelle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2156" y="30257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54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: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 descr="http://vignette4.wikia.nocookie.net/disney/images/4/44/Cinderella_Photo.jpg/revision/latest?cb=2013091202214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025" y="2524259"/>
            <a:ext cx="2850397" cy="408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708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sympathique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et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gentille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aussi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28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is nice and kind as well.</a:t>
            </a:r>
            <a:endParaRPr lang="en-US" sz="28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9268" y="2524259"/>
            <a:ext cx="3253623" cy="433374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gray">
          <a:xfrm>
            <a:off x="7052891" y="3722964"/>
            <a:ext cx="4149732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32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Elle adore les animaux!</a:t>
            </a:r>
            <a:endParaRPr lang="fr-FR" sz="2800" i="1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62179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Elle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n’est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ni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méchante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ni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pénible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She is neither mean nor annoying.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5331" y="2356835"/>
            <a:ext cx="2846230" cy="404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0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336" y="932105"/>
            <a:ext cx="8761413" cy="706964"/>
          </a:xfrm>
        </p:spPr>
        <p:txBody>
          <a:bodyPr/>
          <a:lstStyle/>
          <a:p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Mais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est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triste.</a:t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But </a:t>
            </a:r>
            <a:r>
              <a:rPr lang="en-US" sz="3200" i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Cendrillon</a:t>
            </a:r>
            <a:r>
              <a:rPr lang="en-US" sz="32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is sad.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317" y="2603500"/>
            <a:ext cx="4605678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27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68038" cy="706964"/>
          </a:xfrm>
        </p:spPr>
        <p:txBody>
          <a:bodyPr/>
          <a:lstStyle/>
          <a:p>
            <a:r>
              <a:rPr lang="fr-FR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Elle a une belle-mère. Sa belle mère est  vraiment très méchante.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She has a stepmother . Her stepmother is really very mean.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0011" y="2603500"/>
            <a:ext cx="4656290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444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Elle a deux belles-sœurs.  Ses belles-sœurs sont paresseuses et méchantes.</a:t>
            </a:r>
            <a:br>
              <a:rPr lang="fr-FR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She has two stepsisters.  Her stepsisters are lazy and mean.</a:t>
            </a:r>
            <a:br>
              <a:rPr lang="en-US" sz="2000" i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n-US" sz="20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5316" y="2603500"/>
            <a:ext cx="4505681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361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141</TotalTime>
  <Words>310</Words>
  <Application>Microsoft Office PowerPoint</Application>
  <PresentationFormat>Widescreen</PresentationFormat>
  <Paragraphs>58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Aharoni</vt:lpstr>
      <vt:lpstr>Arial</vt:lpstr>
      <vt:lpstr>Berlin Sans FB</vt:lpstr>
      <vt:lpstr>Century Gothic</vt:lpstr>
      <vt:lpstr>Wingdings 3</vt:lpstr>
      <vt:lpstr>Ion Boardroom</vt:lpstr>
      <vt:lpstr>PowerPoint Presentation</vt:lpstr>
      <vt:lpstr>Une histoire d’amour </vt:lpstr>
      <vt:lpstr>La princesse s’appelle Cendrillon</vt:lpstr>
      <vt:lpstr>Cendrillon est :</vt:lpstr>
      <vt:lpstr>Cendrillon est sympathique et gentille aussi. Cendrillon is nice and kind as well.</vt:lpstr>
      <vt:lpstr>Elle n’est ni méchante ni pénible She is neither mean nor annoying.</vt:lpstr>
      <vt:lpstr>Mais Cendrillon est triste. But Cendrillon is sad.</vt:lpstr>
      <vt:lpstr>Elle a une belle-mère. Sa belle mère est  vraiment très méchante.  She has a stepmother . Her stepmother is really very mean.</vt:lpstr>
      <vt:lpstr>Elle a deux belles-sœurs.  Ses belles-sœurs sont paresseuses et méchantes. She has two stepsisters.  Her stepsisters are lazy and mean. </vt:lpstr>
      <vt:lpstr>Ses belles-sœurs sont moches aussi.  Cendrillon est beaucoup plus belle que ses belles-sœurs.  Alors, les belles-sœurs détestent Cendrillon parce qu’elles sont jalouses de sa beauté.  </vt:lpstr>
      <vt:lpstr>La belle-mère méchante force Cendrillon à faire tous les corvées dans la maison. The mean stopmother forces Cinderella to do all the chores in the house. </vt:lpstr>
      <vt:lpstr>Mais un soir, elle va au bal! But one evening, she goes to the ball!</vt:lpstr>
      <vt:lpstr>Elle rencontre un prince charmant. She meets a charming prince.</vt:lpstr>
      <vt:lpstr>Il est beau, brun, et grand. </vt:lpstr>
      <vt:lpstr>Ils dansent, et le prince tombe amoureux de Cendrillon. They dance and the prince falls in love with Cinderella.</vt:lpstr>
      <vt:lpstr>Mais il est minuit! Cendrillon doit partir vite!   But it is midnight!  Cendrillon must leave quickly!</vt:lpstr>
      <vt:lpstr>Elle perd sa chaussure! She loses her shoe!</vt:lpstr>
      <vt:lpstr>Mais le prince charmant est intelligent! Il trouve sa chaussure! But Prince Charming is intelligent! He finds her shoe!</vt:lpstr>
      <vt:lpstr>Ils vécurent heureux jusqu'à la fin de leurs jours. They lived happily ever after….</vt:lpstr>
      <vt:lpstr>Mettez en ordre:</vt:lpstr>
      <vt:lpstr>Des mimes!</vt:lpstr>
      <vt:lpstr>Répondez aux questions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 histoire d’amour</dc:title>
  <dc:creator>Lynnette Schroeder</dc:creator>
  <cp:lastModifiedBy>Danielle Berndt</cp:lastModifiedBy>
  <cp:revision>20</cp:revision>
  <dcterms:created xsi:type="dcterms:W3CDTF">2016-02-02T16:11:00Z</dcterms:created>
  <dcterms:modified xsi:type="dcterms:W3CDTF">2016-02-05T17:39:48Z</dcterms:modified>
</cp:coreProperties>
</file>